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58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6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2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8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10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6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75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0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60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1E9D-42C6-4CCA-8FB9-16F256173FAF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98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0600" y="33265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Creatief schrijven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30" name="Picture 6" descr="http://sharecursussen.nl/wp-content/uploads/2013/08/schrijven-300x1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80907"/>
            <a:ext cx="4290123" cy="248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villierspark.org.uk/wp-content/uploads/2014/11/Creative_Writing_Cour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5390"/>
            <a:ext cx="4130457" cy="236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5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</a:t>
            </a:r>
            <a:r>
              <a:rPr lang="nl-NL" dirty="0" smtClean="0">
                <a:solidFill>
                  <a:schemeClr val="bg1"/>
                </a:solidFill>
              </a:rPr>
              <a:t>rogramma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Inkomopdrachten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Opdracht 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Enquête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gaan we leren?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Je kunt creatief omgaan met taal door een verhaal te schrijven waar je de openingszin al van krijgt. 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5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Inkomopdrachten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gaat naar school. Wat zijn de tien leukste dingen die je kunnen overkomen/kan zien?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Wat kun je allemaal doen in drie minuten?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Wat zijn vijf dingen die je zou doen als je zeven dagen alleen thuis zou zijn?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Klaar? Bedenk 10 redenen waarom het goed is om een andere taal te leren.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5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30" name="Picture 6" descr="http://www.animaatjes.nl/wallpapers/wallpapers/regen/wallpaper_regen_animaatjes-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89597"/>
            <a:ext cx="4078135" cy="254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eteoservices.be/uploads/pics/1312201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5414"/>
            <a:ext cx="4422088" cy="29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5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7260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nl-NL" sz="2000" dirty="0">
                <a:solidFill>
                  <a:prstClr val="white"/>
                </a:solidFill>
              </a:rPr>
              <a:t>Wat?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schrijft een verhaal met als openingszin: ‘Het regende buiten.’ Je schrijft minimaal 200 woorden. </a:t>
            </a:r>
            <a:endParaRPr lang="nl-NL" sz="2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Hoe?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</a:t>
            </a:r>
            <a:r>
              <a:rPr lang="nl-NL" sz="2000" dirty="0">
                <a:solidFill>
                  <a:prstClr val="white"/>
                </a:solidFill>
              </a:rPr>
              <a:t>schrijft individueel </a:t>
            </a:r>
            <a:r>
              <a:rPr lang="nl-NL" sz="2000" dirty="0" smtClean="0">
                <a:solidFill>
                  <a:prstClr val="white"/>
                </a:solidFill>
              </a:rPr>
              <a:t>een verhaal. Na tien minuten geef je je verhaal aan je buurman/buurvrouw. Hij/zij schrijft verder aan jouw verhaal.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Hulp?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mag overleggen met je buurman/buurvrouw. Heb je vragen en je komt er samen niet uit? Steek je vinger even op. 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Tijd?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20 </a:t>
            </a:r>
            <a:r>
              <a:rPr lang="nl-NL" sz="2000" dirty="0">
                <a:solidFill>
                  <a:prstClr val="white"/>
                </a:solidFill>
              </a:rPr>
              <a:t>minuten</a:t>
            </a:r>
          </a:p>
          <a:p>
            <a:pPr lvl="0"/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Uitkomst?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</a:t>
            </a:r>
            <a:r>
              <a:rPr lang="nl-NL" sz="2000" dirty="0">
                <a:solidFill>
                  <a:prstClr val="white"/>
                </a:solidFill>
              </a:rPr>
              <a:t>bent bezig geweest met een creatieve manier van schrijven.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Klaar?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Zoveel </a:t>
            </a:r>
            <a:r>
              <a:rPr lang="nl-NL" sz="2000" dirty="0">
                <a:solidFill>
                  <a:prstClr val="white"/>
                </a:solidFill>
              </a:rPr>
              <a:t>mogelijk beschrijven en uitleggen. </a:t>
            </a:r>
            <a:r>
              <a:rPr lang="nl-NL" sz="2000" dirty="0" smtClean="0">
                <a:solidFill>
                  <a:prstClr val="white"/>
                </a:solidFill>
              </a:rPr>
              <a:t>Je bent tien minuten bezig.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90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196</Words>
  <Application>Microsoft Office PowerPoint</Application>
  <PresentationFormat>Diavoorstelling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Creatief schrijven</vt:lpstr>
      <vt:lpstr>Programma</vt:lpstr>
      <vt:lpstr>Inkomopdrachten</vt:lpstr>
      <vt:lpstr>Opdracht </vt:lpstr>
      <vt:lpstr>Opdracht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24</cp:revision>
  <dcterms:created xsi:type="dcterms:W3CDTF">2015-12-08T17:39:43Z</dcterms:created>
  <dcterms:modified xsi:type="dcterms:W3CDTF">2016-03-24T23:11:48Z</dcterms:modified>
</cp:coreProperties>
</file>